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oboto Thin"/>
      <p:regular r:id="rId60"/>
      <p:bold r:id="rId61"/>
      <p:italic r:id="rId62"/>
      <p:boldItalic r:id="rId63"/>
    </p:embeddedFont>
    <p:embeddedFont>
      <p:font typeface="Roboto Black"/>
      <p:bold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RobotoLight-bold.fntdata"/><Relationship Id="rId30" Type="http://schemas.openxmlformats.org/officeDocument/2006/relationships/slide" Target="slides/slide24.xml"/><Relationship Id="rId74" Type="http://schemas.openxmlformats.org/officeDocument/2006/relationships/font" Target="fonts/RobotoLight-regular.fntdata"/><Relationship Id="rId33" Type="http://schemas.openxmlformats.org/officeDocument/2006/relationships/slide" Target="slides/slide27.xml"/><Relationship Id="rId77" Type="http://schemas.openxmlformats.org/officeDocument/2006/relationships/font" Target="fonts/Roboto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Light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Thin-italic.fntdata"/><Relationship Id="rId61" Type="http://schemas.openxmlformats.org/officeDocument/2006/relationships/font" Target="fonts/RobotoThin-bold.fntdata"/><Relationship Id="rId20" Type="http://schemas.openxmlformats.org/officeDocument/2006/relationships/slide" Target="slides/slide14.xml"/><Relationship Id="rId64" Type="http://schemas.openxmlformats.org/officeDocument/2006/relationships/font" Target="fonts/RobotoBlack-bold.fntdata"/><Relationship Id="rId63" Type="http://schemas.openxmlformats.org/officeDocument/2006/relationships/font" Target="fonts/RobotoThin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font" Target="fonts/RobotoBlack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font" Target="fonts/RobotoThin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7" name="Google Shape;111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6" name="Google Shape;112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3" name="Google Shape;113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2" name="Google Shape;116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1" name="Google Shape;119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9" name="Google Shape;119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6" name="Google Shape;1206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4" name="Google Shape;1234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2" name="Google Shape;1242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9" name="Google Shape;1249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6" name="Google Shape;1256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ca5c3f7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4" name="Google Shape;1264;gdca5c3f7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9" name="Google Shape;110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69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7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7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7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7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7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73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7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7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7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7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7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76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76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76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77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7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7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77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8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8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8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8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When navigating to 192.168.1.105, we are able to view files that indicate there is a ‘secret_folder’ directory: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To access the ‘secret_folder’, we need to find the password for ‘ashton’ (username was noted during authentication prompt):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20" name="Google Shape;1120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1" name="Google Shape;1121;p11"/>
          <p:cNvSpPr txBox="1"/>
          <p:nvPr>
            <p:ph idx="3" type="body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)</a:t>
            </a:r>
            <a:endParaRPr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15" y="1024559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615" y="3261462"/>
            <a:ext cx="5128704" cy="14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Brute force the password for the hidden directory using the hydra command:</a:t>
            </a: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    -  Retrieved login credentials:  ashton / leopolo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129" name="Google Shape;1129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130" name="Google Shape;11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70" y="1052719"/>
            <a:ext cx="5448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200"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>
                <a:latin typeface="Roboto"/>
                <a:ea typeface="Roboto"/>
                <a:cs typeface="Roboto"/>
                <a:sym typeface="Roboto"/>
              </a:rPr>
              <a:t>Successful access to the contents of the ‘secret_folder’ directory: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36" name="Google Shape;1136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137" name="Google Shape;11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10" y="1094796"/>
            <a:ext cx="4718050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10" y="3187553"/>
            <a:ext cx="59436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44" name="Google Shape;1144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Brute force attacks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Brute force the password for the hidden directory (secret_folder) using the hydra command: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Break the hash password for the user ‘ryan’ using Crack Station: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166" name="Google Shape;11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493" y="1065972"/>
            <a:ext cx="5448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265243"/>
            <a:ext cx="6684844" cy="4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73" name="Google Shape;1173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Connect to the WebDav server using the username ‘ryan’ and hash password recently cracked:</a:t>
            </a:r>
            <a:endParaRPr/>
          </a:p>
        </p:txBody>
      </p:sp>
      <p:sp>
        <p:nvSpPr>
          <p:cNvPr id="1194" name="Google Shape;1194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02" name="Google Shape;1202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03" name="Google Shape;12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59" y="1075445"/>
            <a:ext cx="5417820" cy="3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File/shell script uploads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Create and upload a PHP reverse shell payload script (con’t):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Manually copied the ‘shell.php’ file from the Kali Linux machine to the WebDav server.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 sz="1200"/>
          </a:p>
        </p:txBody>
      </p:sp>
      <p:sp>
        <p:nvSpPr>
          <p:cNvPr id="1209" name="Google Shape;1209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50" y="1081100"/>
            <a:ext cx="2934725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</a:t>
            </a:r>
            <a:endParaRPr/>
          </a:p>
        </p:txBody>
      </p:sp>
      <p:sp>
        <p:nvSpPr>
          <p:cNvPr id="1216" name="Google Shape;121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/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Kali Linux, open up a Metasploit console to create a listener: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37" name="Google Shape;123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30" y="1059917"/>
            <a:ext cx="351282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830" y="1637187"/>
            <a:ext cx="4800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Navigate to the WebDav website to execute the reverse shell payload script ‘shell.php’: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Click on the ‘shell.php’ to open up a meterpreter session.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45" name="Google Shape;1245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46" name="Google Shape;1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76" y="1057689"/>
            <a:ext cx="367284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list the contents of a directory or even open up a shell session.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53" name="Google Shape;1253;p23"/>
          <p:cNvPicPr preferRelativeResize="0"/>
          <p:nvPr/>
        </p:nvPicPr>
        <p:blipFill rotWithShape="1">
          <a:blip r:embed="rId3">
            <a:alphaModFix/>
          </a:blip>
          <a:srcRect b="19250" l="0" r="0" t="0"/>
          <a:stretch/>
        </p:blipFill>
        <p:spPr>
          <a:xfrm>
            <a:off x="469000" y="1460625"/>
            <a:ext cx="4295575" cy="3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also have the ability to download a file.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59" name="Google Shape;125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76" y="3658214"/>
            <a:ext cx="5112675" cy="106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075" y="1520425"/>
            <a:ext cx="5112671" cy="194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ca5c3f7c4_0_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Reverse shell session (con’t)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meterpreter session, we are able to maneuver within the system (con’t):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can see that we have successfully downloaded this ‘flag.txt’ file into our Kali machine: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267" name="Google Shape;1267;gdca5c3f7c4_0_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68" name="Google Shape;1268;gdca5c3f7c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75" y="1490375"/>
            <a:ext cx="5840800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port scan occurred between May 5, 2021 through May 8, 2021 with 124,898 hits. </a:t>
            </a:r>
            <a:endParaRPr sz="1200"/>
          </a:p>
        </p:txBody>
      </p:sp>
      <p:sp>
        <p:nvSpPr>
          <p:cNvPr id="1281" name="Google Shape;1281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82" name="Google Shape;1282;p27"/>
          <p:cNvSpPr/>
          <p:nvPr/>
        </p:nvSpPr>
        <p:spPr>
          <a:xfrm>
            <a:off x="466411" y="1102039"/>
            <a:ext cx="8327069" cy="3431861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3" name="Google Shape;1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403" y="2605268"/>
            <a:ext cx="7573793" cy="140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403" y="1464809"/>
            <a:ext cx="6528620" cy="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he interaction between the Kali machine and the Capstone machines occurred on May 6, 2021 between 02:00 – 02:30.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290" name="Google Shape;129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91" name="Google Shape;1291;p28"/>
          <p:cNvSpPr/>
          <p:nvPr/>
        </p:nvSpPr>
        <p:spPr>
          <a:xfrm>
            <a:off x="443550" y="1287780"/>
            <a:ext cx="8388030" cy="321564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487" y="1878136"/>
            <a:ext cx="290766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‘HTTP status codes for the top queries’ report shows the responses we received back from the Capstone’s machine.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 top responses were 401, 301, 200 and 207.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298" name="Google Shape;129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99" name="Google Shape;1299;p29"/>
          <p:cNvSpPr/>
          <p:nvPr/>
        </p:nvSpPr>
        <p:spPr>
          <a:xfrm>
            <a:off x="451170" y="1287780"/>
            <a:ext cx="8409300" cy="208788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0" name="Google Shape;13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48" y="1938494"/>
            <a:ext cx="7695343" cy="78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‘Discover’ page for the traffic between the Kali and Capstone machines, if we click on the ‘Additional fields’, we see the ‘http.response_status_code’ percentage and count.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06" name="Google Shape;130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07" name="Google Shape;1307;p30"/>
          <p:cNvSpPr/>
          <p:nvPr/>
        </p:nvSpPr>
        <p:spPr>
          <a:xfrm>
            <a:off x="451170" y="1287780"/>
            <a:ext cx="8409300" cy="310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173" y="1607903"/>
            <a:ext cx="2063294" cy="24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‘HTTP error codes’ report shows the error codes we received back from the Capstone machine.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14" name="Google Shape;131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15" name="Google Shape;1315;p31"/>
          <p:cNvSpPr/>
          <p:nvPr/>
        </p:nvSpPr>
        <p:spPr>
          <a:xfrm>
            <a:off x="443550" y="1097279"/>
            <a:ext cx="8409300" cy="355092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6" name="Google Shape;13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48092"/>
            <a:ext cx="5943600" cy="324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our reports, ‘Connection over time’ and ‘Top Hosts Creating Traffic’, we can see a lot of high traffic coming from the Capstone’s machine @ 192.168.1.105.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22" name="Google Shape;1322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51170" y="1333500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4" name="Google Shape;13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201" y="1679923"/>
            <a:ext cx="7649238" cy="222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The ‘Errors vs successful transactions’ report also indicates we had errors.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0" name="Google Shape;1330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31" name="Google Shape;1331;p33"/>
          <p:cNvSpPr/>
          <p:nvPr/>
        </p:nvSpPr>
        <p:spPr>
          <a:xfrm>
            <a:off x="451170" y="1059180"/>
            <a:ext cx="8409300" cy="365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2" name="Google Shape;13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27" y="1292542"/>
            <a:ext cx="501078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38" name="Google Shape;133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39" name="Google Shape;1339;p34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202" y="1097280"/>
            <a:ext cx="4379595" cy="37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log reported on May 6, 2021 @ 02:52:13:  (con’t)</a:t>
            </a:r>
            <a:br>
              <a:rPr lang="en-US" sz="18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346" name="Google Shape;134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47" name="Google Shape;1347;p35"/>
          <p:cNvSpPr/>
          <p:nvPr/>
        </p:nvSpPr>
        <p:spPr>
          <a:xfrm>
            <a:off x="451170" y="1059180"/>
            <a:ext cx="8409300" cy="37947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8" name="Google Shape;13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860" y="1059180"/>
            <a:ext cx="4516279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10 HTTP requests’, we can see that the ‘/company_folders/secret_folder’ directory was requested 19,341 times.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22678" y="127823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538" y="1631047"/>
            <a:ext cx="3768798" cy="204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‘secret_folder’ directory started on May 6, 2021 @ 02:31.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167365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53" y="1739606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‘secret_folder’ directory contains a file called ‘connect_to_server’.  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searching for the ‘secret_folder’ directory, we can verify that this is the only file in this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0" name="Google Shape;1370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420690" y="1485900"/>
            <a:ext cx="8409300" cy="273612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402" y="1820545"/>
            <a:ext cx="3419475" cy="22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verifies that only one file, ‘connect_to_corp_server’, is located in the ‘secret_folder’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8" name="Google Shape;1378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79" name="Google Shape;1379;p39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980" y="1465575"/>
            <a:ext cx="5943600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Again, f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rom the ‘Top 10 HTTP requests’, we know that the ‘/company_folders/secret_folder’ directory was requested 19,341 times.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‘connect_to_corp_server’ file in the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‘/company_folders/secret_folder’ directory, the search result shows the file was successfully accessed 2 times.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843047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147" y="2032648"/>
            <a:ext cx="7212955" cy="253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Address Range: 192.168.1.0 – 192.168.1.255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 192.168.1.8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 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Kali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OS: 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 192.168.1.100:5601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 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Kibana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‘connect_to_corp_server’ file was accessed using the username ‘ashton’.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420690" y="12011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71" y="1474860"/>
            <a:ext cx="5730737" cy="18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requests’, we can see that the ‘http://192.168.1.105/webdav’ directory was requested 60 times.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-  Within this directory, we were able to view and access two files ‘shell.php’ and ‘passwd.dav’.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35930" y="1196340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070" y="1463040"/>
            <a:ext cx="358902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From the ‘Top URLs by response code’, we can see the response codes returned.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410" name="Google Shape;1410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11" name="Google Shape;1411;p43"/>
          <p:cNvSpPr/>
          <p:nvPr/>
        </p:nvSpPr>
        <p:spPr>
          <a:xfrm>
            <a:off x="435930" y="119348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2" name="Google Shape;1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227" y="1515745"/>
            <a:ext cx="4370705" cy="15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/webdav/shell.php’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20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960" y="1444904"/>
            <a:ext cx="7144369" cy="256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‘/webdav/shell.php’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89270" y="1207567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229" y="1699179"/>
            <a:ext cx="3932261" cy="186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By searching for the /webdav/passwd.dav’ file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18 times.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4" name="Google Shape;14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35" name="Google Shape;1435;p46"/>
          <p:cNvSpPr/>
          <p:nvPr/>
        </p:nvSpPr>
        <p:spPr>
          <a:xfrm>
            <a:off x="451170" y="1180695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245" y="1447762"/>
            <a:ext cx="7155800" cy="25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 (con’t)</a:t>
            </a:r>
            <a:br>
              <a:rPr lang="en-US">
                <a:solidFill>
                  <a:schemeClr val="dk1"/>
                </a:solidFill>
              </a:rPr>
            </a:b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‘/webdav/passwd.dav’ file was accessed using the username ‘ryan’.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42" name="Google Shape;144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43" name="Google Shape;1443;p47"/>
          <p:cNvSpPr/>
          <p:nvPr/>
        </p:nvSpPr>
        <p:spPr>
          <a:xfrm>
            <a:off x="451170" y="1180695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4" name="Google Shape;14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300" y="1630598"/>
            <a:ext cx="3909399" cy="188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Blocking the Port Scan</a:t>
            </a:r>
            <a:endParaRPr/>
          </a:p>
        </p:txBody>
      </p:sp>
      <p:sp>
        <p:nvSpPr>
          <p:cNvPr id="1457" name="Google Shape;1457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58" name="Google Shape;1458;p49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a port scan from a specific IP address (ie 192.168.1.8) with a threshold of maybe 25 scans per minute or 150 ping requests per minute.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 </a:t>
            </a:r>
            <a:endParaRPr sz="1400"/>
          </a:p>
        </p:txBody>
      </p:sp>
      <p:sp>
        <p:nvSpPr>
          <p:cNvPr id="1459" name="Google Shape;1459;p4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ports that don't need to be accessed from outside the organization.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Install a firewall and an intrusion detection system.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Perform routine port scans on your network.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Finding the Request for the Hidden Directory</a:t>
            </a:r>
            <a:endParaRPr/>
          </a:p>
        </p:txBody>
      </p:sp>
      <p:sp>
        <p:nvSpPr>
          <p:cNvPr id="1465" name="Google Shape;1465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66" name="Google Shape;1466;p5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unauthorized access to directories/files (ie. ‘secret_folder’) if an IP address is not on the “allow” list.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an alarm if a specific directory/file (ie. secret_folder”) is accessed other than a specific user such as the system administrator.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467" name="Google Shape;1467;p5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access to specific files by using an “allow” list.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Disable the directory listing on the Apache web server.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Encrypt sensitive files.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74" name="Google Shape;1474;p51"/>
          <p:cNvSpPr txBox="1"/>
          <p:nvPr>
            <p:ph idx="2" type="subTitle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brute force attacks  if there is excessive warnings of unsuccessful login attempts with a threshold of maybe 50,000 attempts per second.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a specific IP address (ie 192.168.1.8) is attempting to login with a threshold of maybe again 50,000 attempts per second.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Another alarm is if there is excessive login attempts for the system administrator account.</a:t>
            </a:r>
            <a:endParaRPr/>
          </a:p>
        </p:txBody>
      </p:sp>
      <p:sp>
        <p:nvSpPr>
          <p:cNvPr id="1475" name="Google Shape;1475;p51"/>
          <p:cNvSpPr txBox="1"/>
          <p:nvPr>
            <p:ph idx="3" type="subTitle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Passwords should be strong and complex.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multi-factor authentication.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the number of login attempts.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Enable CAPTCHA (Completely Automated Public Turing test to tell Computers and Humans Apart), to determine whether a user's input is coming from a human or a machine/bot.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Require a user to answer one or two of their secret questions in addition to their username and password when there is a failed login attempt.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Detecting the WebDAV Connection</a:t>
            </a:r>
            <a:endParaRPr/>
          </a:p>
        </p:txBody>
      </p:sp>
      <p:sp>
        <p:nvSpPr>
          <p:cNvPr id="1481" name="Google Shape;1481;p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82" name="Google Shape;1482;p5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connection to the WebDav server if the connection is not a user or IP address on the “allow” list.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83" name="Google Shape;1483;p5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login authentication by using SSH keys.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491" name="Google Shape;1491;p5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to detect file uploads if an IP address is not on the “allow” list.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Set an alarm if the WebDav directories that contain executable files are accessed other than a specific user such as the system administrator.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92" name="Google Shape;1492;p5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access to executable files by using an “allow” list.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Require authentication when files are uploaded by using SSH keys.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Restrict executable files from being accessed the web.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directories/files.</a:t>
                      </a:r>
                      <a:endParaRPr b="0"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execute these malicious files to target the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execute a reverse shell to start a meterpreter session.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meterpreter session allows hackers to maneuver within a system and exploit it.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Access to sensitive directories/files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‘secret_folder: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ifconfig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nmap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nmap 192.168.1.8/24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192.168.1.105/company_folders/secret_folder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ashton –P /usr/share/wordlists/rockyou.txt –s 80 –f -v 192.168.1.105 http-get /company_folders/secret_folder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</a:t>
            </a: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Access to sensitive directories/files (con’t)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Perform a port scan to retrieve host and service information:</a:t>
            </a: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1112" name="Google Shape;1112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3" name="Google Shape;1113;p10"/>
          <p:cNvSpPr txBox="1"/>
          <p:nvPr>
            <p:ph idx="3" type="body"/>
          </p:nvPr>
        </p:nvSpPr>
        <p:spPr>
          <a:xfrm>
            <a:off x="175" y="775252"/>
            <a:ext cx="9144000" cy="4090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14" name="Google Shape;1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06" y="963334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